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R.SANTHOSH</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BE.MECHANICAL</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1790</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11</cp:revision>
  <dcterms:created xsi:type="dcterms:W3CDTF">2024-04-05T08:03:00Z</dcterms:created>
  <dcterms:modified xsi:type="dcterms:W3CDTF">2024-04-05T09:25:50Z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8938E4E12AE34EE7A361BFD38CCB5642_13</vt:lpwstr>
  </property>
  <property fmtid="{D5CDD505-2E9C-101B-9397-08002B2CF9AE}" pid="3" name="KSOProductBuildVer">
    <vt:lpwstr>1033-12.2.0.13489</vt:lpwstr>
  </property>
</Properties>
</file>